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2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6C27455-332C-4B30-B88A-BA25DF12A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6A0CF5FB-16ED-4256-AF55-AE1027A24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8E23861-14EF-4912-B5B9-52A60D7A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5904EA9-0133-463D-9536-AA4859149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C63AEEA3-1862-466C-A21F-2F9B06D6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5029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5395053-5CEA-49F8-9018-4050FA1C7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181DC498-1540-4844-AFE4-66308E22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E7A124F-D08F-453B-90C2-703F0D1F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2236036-147E-476D-B42D-A448D3334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B191AF90-EFB6-4AD6-BC65-16675677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5399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936EFD47-09D7-4101-BA94-FC73F491C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0CDDB60E-F128-49FA-BBB2-0A25D3C07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D5AD5206-17FA-47FD-8695-C3CE5D85D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F6F376FD-4247-46DE-A85C-8C3CE414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C7EB0DD-58A3-47E9-9FBA-24057FAC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9298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56F2134-C51C-4278-80B6-A8A99A565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B91A283-D18F-4832-B563-C75CA820F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96A90B1-B5B9-46DF-ABE7-2ABF18F6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66D2BBF3-16EB-4579-833C-84C983315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FEE4DF1D-AE26-49FD-A94C-A28AB2CC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9800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C716DFE-F2B6-4436-86AD-477834CB9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007AC04C-3404-411E-96FC-A90799BA5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8657647B-EFE5-413E-8483-75601F14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05FB0AB-7FE3-4671-93BD-364A29E9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C465DAF-B172-4CF2-9227-120937881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3478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4EBD3EE-F2D1-420C-8BF7-D53770ABD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31182CC-4AC1-4E93-9047-E1F6BB90D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98AB01CB-E4F7-4CDC-8328-E5D17C65E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994A3423-07BB-413C-AD1C-DF4E932E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FC521C2E-E23C-4E5B-A860-AEE80E1D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F789C955-E86B-41EB-9ED8-ECA74A260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5967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4E2B526-09EB-4648-A79C-5E653BA8F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3831E4C6-C892-45A9-86B9-8A9BAB914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A8849DFE-5C59-41CB-B1F0-9F96B60C7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28CF25B2-535F-4430-9E15-F444AA815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684886C1-615B-471A-94FB-963F55F38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23F644CB-0766-4D2A-A605-02F13CD99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3E185AA9-0E58-4BD6-8921-8ADE63ECD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2487DACA-65B5-4F1C-9B57-39369EE1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7953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2ABAE63-6D69-43D7-854D-3547AFC9F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F3846529-8175-4AE1-A935-FE18FDCF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C21B7C14-FFE0-4B2B-BC49-FBB79E73A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4547CFBF-AAD3-4DF2-A884-312601EEC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6774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58C48CBB-BE6A-4CE6-B5D7-D78ACFB1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1B673BCF-AF9C-44FF-A5EB-658E19333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149121A3-C24C-4465-B8A4-B7A6309B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75411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32564F8-9816-47ED-9321-EA8B9D79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9A2E2D1-EB79-46E7-8FB5-FF07299D0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AB8481E6-F06F-4950-AC3F-B968521BA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B21D4B8A-3CB1-4EE9-9BBC-0D98BB580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7EC71802-D33A-4A65-BBCC-B9FFC767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98D0CC0B-236A-4C11-A5B9-AAEFFF88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91853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FFF18D3-D07E-4970-87DD-AA35442B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7504F6C6-FF9C-49BB-B287-1753F85D3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68597DA3-D6D9-47DF-AE26-B3F6B836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930D7DE7-DF2F-48C1-B010-DABA8694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2F1BD980-8242-47F1-957F-45F2CB149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3B359A10-54A2-4987-8F4B-806C27A0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9803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83F6DE4F-44B4-4AA9-B53D-E4278D5D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A56A8156-7C99-4C84-9E50-80497F5DF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56373DD0-EB14-47DA-B5DB-60EAEED05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3A723-8F04-4536-A4CD-BF276C26E126}" type="datetimeFigureOut">
              <a:rPr lang="et-EE" smtClean="0"/>
              <a:t>14.11.2017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624DA07F-EDC8-4444-B02B-5B1CC8C7F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C2D11923-55D6-4329-AEA0-867ACF3BC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925BE-B621-43A6-B7BE-81B1CE4242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4008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339BB46-2C0B-4C1C-A863-C69777AA79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 Põgeneda või mitte põgeneda. Paoteemast eesti kirjanduses. 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FE44032-B3FD-43F5-BD4A-38E7167D95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t-EE" sz="3200" dirty="0"/>
              <a:t>Toomas Haug</a:t>
            </a:r>
          </a:p>
          <a:p>
            <a:endParaRPr lang="et-EE" sz="3200" dirty="0"/>
          </a:p>
          <a:p>
            <a:pPr algn="r"/>
            <a:r>
              <a:rPr lang="et-EE" sz="2000" dirty="0"/>
              <a:t>Eesti Rahvusraamatukogus, 16.11.2017</a:t>
            </a:r>
          </a:p>
        </p:txBody>
      </p:sp>
    </p:spTree>
    <p:extLst>
      <p:ext uri="{BB962C8B-B14F-4D97-AF65-F5344CB8AC3E}">
        <p14:creationId xmlns:p14="http://schemas.microsoft.com/office/powerpoint/2010/main" val="52968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F767815-2EC8-4AA2-9A09-E2716BDB4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793" y="651578"/>
            <a:ext cx="10527007" cy="5525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/>
              <a:t>Kes on põgenenud, see ei ole teadnud, mis on põgenemine. [---] Ta korrutab mõttes, miks ta lahkus. Pääseda! Pääseda! Kui tapavad, võivad tappa. Ka teised põgenevad, peab kaasa pääsema, olgu mis on. Ja nii ta lahkus, pääses juhuse läbi.</a:t>
            </a:r>
          </a:p>
          <a:p>
            <a:pPr marL="0" indent="0">
              <a:buNone/>
            </a:pPr>
            <a:r>
              <a:rPr lang="et-EE" i="1" dirty="0"/>
              <a:t>Aino Suits, 1944</a:t>
            </a:r>
          </a:p>
          <a:p>
            <a:pPr marL="0" indent="0">
              <a:buNone/>
            </a:pPr>
            <a:r>
              <a:rPr lang="et-EE" dirty="0"/>
              <a:t> </a:t>
            </a:r>
          </a:p>
          <a:p>
            <a:pPr marL="0" indent="0">
              <a:buNone/>
            </a:pPr>
            <a:r>
              <a:rPr lang="et-EE" dirty="0"/>
              <a:t>Eluinstinkt ajas meid läbi öö ja algavate sügistormide kodunt ja kodumaalt välja. Vanadel laevavrakkidel, väikestel purjekatel, kalapaatides ja omameisterdatud sõidukitel kihutati merele. [---] Igaüks põgenes, kuidas ja kuhu aga sai...</a:t>
            </a:r>
          </a:p>
          <a:p>
            <a:pPr marL="0" indent="0">
              <a:buNone/>
            </a:pPr>
            <a:r>
              <a:rPr lang="et-EE" i="1" dirty="0"/>
              <a:t>Aleksander Täheväli, 1947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1370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9AE309B-F085-4BED-B5FD-1086061E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876" y="361380"/>
            <a:ext cx="10433924" cy="636794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t-EE" b="1" dirty="0"/>
              <a:t>Meri võttis memme vaeva</a:t>
            </a:r>
            <a:endParaRPr lang="et-EE" dirty="0"/>
          </a:p>
          <a:p>
            <a:pPr marL="0" indent="0">
              <a:buNone/>
            </a:pPr>
            <a:r>
              <a:rPr lang="et-EE" dirty="0"/>
              <a:t> </a:t>
            </a:r>
          </a:p>
          <a:p>
            <a:pPr marL="0" indent="0">
              <a:buNone/>
            </a:pPr>
            <a:r>
              <a:rPr lang="et-EE" dirty="0"/>
              <a:t>Meri võttis memme vaeva.</a:t>
            </a:r>
          </a:p>
          <a:p>
            <a:pPr marL="0" indent="0">
              <a:buNone/>
            </a:pPr>
            <a:r>
              <a:rPr lang="et-EE" dirty="0"/>
              <a:t>Kalade keskele magama</a:t>
            </a:r>
          </a:p>
          <a:p>
            <a:pPr marL="0" indent="0">
              <a:buNone/>
            </a:pPr>
            <a:r>
              <a:rPr lang="et-EE" dirty="0"/>
              <a:t>läksid koos meiega mitu laeva.</a:t>
            </a:r>
          </a:p>
          <a:p>
            <a:pPr marL="0" indent="0">
              <a:buNone/>
            </a:pPr>
            <a:r>
              <a:rPr lang="et-EE" dirty="0"/>
              <a:t>Läksid koos meiega magama.</a:t>
            </a:r>
          </a:p>
          <a:p>
            <a:pPr marL="0" indent="0">
              <a:buNone/>
            </a:pPr>
            <a:r>
              <a:rPr lang="et-EE" dirty="0"/>
              <a:t> </a:t>
            </a:r>
          </a:p>
          <a:p>
            <a:pPr marL="0" indent="0">
              <a:buNone/>
            </a:pPr>
            <a:r>
              <a:rPr lang="et-EE" dirty="0"/>
              <a:t>Kulmudel sibasid silgupojad,</a:t>
            </a:r>
          </a:p>
          <a:p>
            <a:pPr marL="0" indent="0">
              <a:buNone/>
            </a:pPr>
            <a:r>
              <a:rPr lang="et-EE" dirty="0"/>
              <a:t>hullasid, mängisid sabaga.</a:t>
            </a:r>
          </a:p>
          <a:p>
            <a:pPr marL="0" indent="0">
              <a:buNone/>
            </a:pPr>
            <a:r>
              <a:rPr lang="et-EE" dirty="0"/>
              <a:t>Kulmudel väikesed silgupojad.</a:t>
            </a:r>
          </a:p>
          <a:p>
            <a:pPr marL="0" indent="0">
              <a:buNone/>
            </a:pPr>
            <a:r>
              <a:rPr lang="et-EE" dirty="0"/>
              <a:t> </a:t>
            </a:r>
          </a:p>
          <a:p>
            <a:pPr marL="0" indent="0">
              <a:buNone/>
            </a:pPr>
            <a:r>
              <a:rPr lang="et-EE" dirty="0"/>
              <a:t>Merikarpide pillipoisid,</a:t>
            </a:r>
          </a:p>
          <a:p>
            <a:pPr marL="0" indent="0">
              <a:buNone/>
            </a:pPr>
            <a:r>
              <a:rPr lang="et-EE" dirty="0"/>
              <a:t>pillipoisid mängisid.</a:t>
            </a:r>
          </a:p>
          <a:p>
            <a:pPr marL="0" indent="0">
              <a:buNone/>
            </a:pPr>
            <a:r>
              <a:rPr lang="et-EE" dirty="0"/>
              <a:t> </a:t>
            </a:r>
          </a:p>
          <a:p>
            <a:pPr marL="0" indent="0">
              <a:buNone/>
            </a:pPr>
            <a:r>
              <a:rPr lang="et-EE" dirty="0"/>
              <a:t>Mererohi, ta paitas mu põske.</a:t>
            </a:r>
          </a:p>
          <a:p>
            <a:pPr marL="0" indent="0">
              <a:buNone/>
            </a:pPr>
            <a:r>
              <a:rPr lang="et-EE" dirty="0"/>
              <a:t>Mererohul on memme peod.</a:t>
            </a:r>
          </a:p>
          <a:p>
            <a:pPr marL="0" indent="0">
              <a:buNone/>
            </a:pPr>
            <a:r>
              <a:rPr lang="et-EE" dirty="0"/>
              <a:t>Teised, kes jõudsid Rootsimaa randa...</a:t>
            </a:r>
          </a:p>
          <a:p>
            <a:pPr marL="0" indent="0">
              <a:buNone/>
            </a:pPr>
            <a:r>
              <a:rPr lang="et-EE" dirty="0"/>
              <a:t>Nendel on teised mõtted ja teod.</a:t>
            </a:r>
          </a:p>
          <a:p>
            <a:pPr marL="0" indent="0">
              <a:buNone/>
            </a:pPr>
            <a:r>
              <a:rPr lang="et-EE" dirty="0"/>
              <a:t> </a:t>
            </a:r>
          </a:p>
          <a:p>
            <a:pPr marL="0" indent="0">
              <a:buNone/>
            </a:pPr>
            <a:r>
              <a:rPr lang="et-EE" dirty="0"/>
              <a:t>Kalju Lepik, 1973</a:t>
            </a:r>
          </a:p>
        </p:txBody>
      </p:sp>
    </p:spTree>
    <p:extLst>
      <p:ext uri="{BB962C8B-B14F-4D97-AF65-F5344CB8AC3E}">
        <p14:creationId xmlns:p14="http://schemas.microsoft.com/office/powerpoint/2010/main" val="343162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B96F071D-2B79-4BB9-8985-49EFBA1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" y="361950"/>
            <a:ext cx="9630682" cy="5768707"/>
          </a:xfrm>
        </p:spPr>
      </p:pic>
      <p:sp>
        <p:nvSpPr>
          <p:cNvPr id="5" name="Sisu kohatäide 2">
            <a:extLst>
              <a:ext uri="{FF2B5EF4-FFF2-40B4-BE49-F238E27FC236}">
                <a16:creationId xmlns:a16="http://schemas.microsoft.com/office/drawing/2014/main" id="{50FBF6D8-34AE-4BAA-8802-6567D82CE938}"/>
              </a:ext>
            </a:extLst>
          </p:cNvPr>
          <p:cNvSpPr txBox="1">
            <a:spLocks/>
          </p:cNvSpPr>
          <p:nvPr/>
        </p:nvSpPr>
        <p:spPr>
          <a:xfrm>
            <a:off x="416767" y="6220110"/>
            <a:ext cx="10594361" cy="509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2000" dirty="0"/>
              <a:t>Erik Schmidti maal „Põgenemine Eestist“ (HMK F 6681, Harjumaa Muuseum)</a:t>
            </a:r>
          </a:p>
        </p:txBody>
      </p:sp>
    </p:spTree>
    <p:extLst>
      <p:ext uri="{BB962C8B-B14F-4D97-AF65-F5344CB8AC3E}">
        <p14:creationId xmlns:p14="http://schemas.microsoft.com/office/powerpoint/2010/main" val="832407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82</Words>
  <Application>Microsoft Office PowerPoint</Application>
  <PresentationFormat>Laiekraan</PresentationFormat>
  <Paragraphs>30</Paragraphs>
  <Slides>4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Office'i kujundus</vt:lpstr>
      <vt:lpstr> Põgeneda või mitte põgeneda. Paoteemast eesti kirjanduses. 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Anu Viltrop</dc:creator>
  <cp:lastModifiedBy>Anu Viltrop</cp:lastModifiedBy>
  <cp:revision>3</cp:revision>
  <dcterms:created xsi:type="dcterms:W3CDTF">2017-11-14T05:00:44Z</dcterms:created>
  <dcterms:modified xsi:type="dcterms:W3CDTF">2017-11-14T05:30:49Z</dcterms:modified>
</cp:coreProperties>
</file>